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F0C82F-B6E0-444B-90EE-0B6AECB19E25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91679-04DC-42D3-9742-FB834D2A9A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404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91096E-6F2A-403D-9AF4-8C078F0D8A8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549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24F44-8F83-425E-BD5C-39FC5D789E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FB7F98-045A-4AD3-9DE4-F96FF506BF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0A7034-65AE-4227-90CC-54B363758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D43C-9AB0-4838-9087-A1B83A88C452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E2AE38-A0C7-452E-A831-B5458E77F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5C81C-BC97-4781-91E0-00DACD0B7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6CF7-03C4-40F9-9C9F-33295D6B1A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145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D0238-D3D5-406F-BC64-CD4DD48FC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86EE65-6415-4F2B-B991-5CB8FFD9E8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10238-A2F0-4576-A035-7A82D5124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D43C-9AB0-4838-9087-A1B83A88C452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81AA57-4210-4010-9596-A567A15BA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0E353-B20E-44B9-8D99-20FD173BC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6CF7-03C4-40F9-9C9F-33295D6B1A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415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452EE9-640B-497C-BA73-739FEBD22C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3B29E0-3C65-4EDA-A4A8-0F2444ADBA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4E5F73-5F2A-4692-BC57-B44BDB32C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D43C-9AB0-4838-9087-A1B83A88C452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3327AE-7B9E-4CA1-BFC4-12879BE9D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395A38-06F3-49C9-9CD4-FBA49D3AB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6CF7-03C4-40F9-9C9F-33295D6B1A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997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A75B5-0681-440F-94FF-00138665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071AC-4982-4DE7-8020-8D23F8DA88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27408C-E722-41F8-AD1D-538904797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D43C-9AB0-4838-9087-A1B83A88C452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9F36ED-D0D3-42AE-8C07-B5DE88929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26D00-8B85-430E-A373-0C7C65BD5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6CF7-03C4-40F9-9C9F-33295D6B1A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64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E9842-D2B5-409C-B6FB-78F2EE7F8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5CD463-E1D4-4BD8-9567-414F0657CF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A3C3F3-7238-4211-82BA-5A2BA3AF7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D43C-9AB0-4838-9087-A1B83A88C452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67566-321B-4C2E-A1F3-A7208C3DC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E95C7-241C-4370-B610-74B3A3080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6CF7-03C4-40F9-9C9F-33295D6B1A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6469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A37D9-BC79-4475-99D5-1722E9810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716F72-2CB9-4A5E-930D-85A506389F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79A52A-FF56-4658-9649-64D82AFC5A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852BCC-F5B0-44D8-AEB9-CDC07EB37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D43C-9AB0-4838-9087-A1B83A88C452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E96751-921F-4F80-95D4-C4E27AF04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FA32EF-0141-4A3A-86DF-F8B442085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6CF7-03C4-40F9-9C9F-33295D6B1A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427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947EA-FF2B-4737-B24C-545DE3305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9AC8D7-CF24-4316-B175-434FE3A057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29D62A-2B9F-480A-9F52-5018BB9942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5ED6E4-AC05-4870-A1DA-5A67D84081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7E7234-EA36-4995-9147-6083F21BAB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D9FD8F-392C-4431-B152-291CF34DE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D43C-9AB0-4838-9087-A1B83A88C452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3A8B386-F50F-4F34-A01B-A3DF223EE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B4C93F-5326-4F05-9E79-7ACF00C31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6CF7-03C4-40F9-9C9F-33295D6B1A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112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86999-8EDC-4CC2-85FF-06826A1CB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89E3E7-2CB0-4CE6-9452-E49A35383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D43C-9AB0-4838-9087-A1B83A88C452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0AAA93-AAB3-4443-AFE9-533BA0FD6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DC68C8-A0BC-425C-AAD4-235724B50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6CF7-03C4-40F9-9C9F-33295D6B1A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235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8C9A2C-D440-4441-A44A-17536B353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D43C-9AB0-4838-9087-A1B83A88C452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50F160-74D4-452D-8610-8E53375C8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F348D3-C2C3-4EFC-9DA4-62A5C3E33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6CF7-03C4-40F9-9C9F-33295D6B1A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947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E48BD-194B-46AB-8CEF-51D465C14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CA0A5-8BE4-4233-84EA-75B48E446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24051E-9A77-4267-82CF-A6BA5F3977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5F1660-CB94-4E24-BBDC-B25D956E1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D43C-9AB0-4838-9087-A1B83A88C452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0E8F37-5FCE-4105-9440-583879681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758841-8123-4CAB-A601-382EF1FB9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6CF7-03C4-40F9-9C9F-33295D6B1A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261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4976C-1815-4CD3-A16B-56511F871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BFE4E2-F463-41A5-9EEE-EBA8A61C82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6B54F6-0B64-494F-95E8-8D25B7C2E1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BCC8A5-E25A-4C0E-9C91-96CAB707F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2D43C-9AB0-4838-9087-A1B83A88C452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F75C81-3A25-47B7-BDE7-CC99AF6BC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8FFFAA-28A3-4A58-B7D6-438260233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06CF7-03C4-40F9-9C9F-33295D6B1A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72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E6A811-7BFB-40E3-837E-24480BF0D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48B3A8-A1EF-4B65-B736-CE49809968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EFE8FD-267F-4D81-95A3-CBC8E6B273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2D43C-9AB0-4838-9087-A1B83A88C452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0998F6-AC31-44FF-B0E1-E22672BFFF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3B69C-D2D9-4E46-9917-3DD1BC07E0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06CF7-03C4-40F9-9C9F-33295D6B1A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8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053929"/>
              </p:ext>
            </p:extLst>
          </p:nvPr>
        </p:nvGraphicFramePr>
        <p:xfrm>
          <a:off x="150191" y="96814"/>
          <a:ext cx="3893354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354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DT22: Malware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15302" y="2502601"/>
          <a:ext cx="3893354" cy="18071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354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35824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Adware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441412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08710" y="3893787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24322"/>
              </p:ext>
            </p:extLst>
          </p:nvPr>
        </p:nvGraphicFramePr>
        <p:xfrm>
          <a:off x="150191" y="533904"/>
          <a:ext cx="3893354" cy="14264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354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385529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What is Malware?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104091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Short for malicious software, is a blanket term for viruses, worms, trojans and other harmful computer programs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A4108F67-733F-4CD5-B3F1-63A7CDF4698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080903" y="2502601"/>
          <a:ext cx="3960415" cy="18071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15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67168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Worm</a:t>
                      </a:r>
                    </a:p>
                  </a:txBody>
                  <a:tcPr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440004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AAFA52D3-A370-4A76-9979-FF28B5EB22B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068602" y="4688791"/>
          <a:ext cx="3955272" cy="199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5272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52296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Spyware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628320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10B0CA88-3C6E-4E45-8ECB-D447BFA0CCF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15302" y="4681006"/>
          <a:ext cx="3858465" cy="2001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8465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14707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Ransomware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636105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9" name="AutoShape 8" descr="File:Speaker Icon.svg - Wikipedia">
            <a:extLst>
              <a:ext uri="{FF2B5EF4-FFF2-40B4-BE49-F238E27FC236}">
                <a16:creationId xmlns:a16="http://schemas.microsoft.com/office/drawing/2014/main" id="{B0764AF9-9AE0-49DA-AC5C-AF9C96F4AA2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08711" y="38937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CC4DA49-3A1A-477A-B4B0-0A37E49FAF1E}"/>
              </a:ext>
            </a:extLst>
          </p:cNvPr>
          <p:cNvSpPr/>
          <p:nvPr/>
        </p:nvSpPr>
        <p:spPr>
          <a:xfrm>
            <a:off x="4149698" y="5198101"/>
            <a:ext cx="3696272" cy="134587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FF000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Used to track users activity without their knowledge and might use key loggers to monitor actions taken by the user and gain personal information.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0D6A850-CB7F-4DAA-927C-1FFA79D506CF}"/>
              </a:ext>
            </a:extLst>
          </p:cNvPr>
          <p:cNvSpPr/>
          <p:nvPr/>
        </p:nvSpPr>
        <p:spPr>
          <a:xfrm>
            <a:off x="170745" y="5174715"/>
            <a:ext cx="3712690" cy="136925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Encrypts the user personal data using strong encryption methods and will demand a ransom to decrypt. This ransom will usually be in the form of a fee. 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13673F9-FF3A-42E4-9E34-A27DB06102BC}"/>
              </a:ext>
            </a:extLst>
          </p:cNvPr>
          <p:cNvSpPr/>
          <p:nvPr/>
        </p:nvSpPr>
        <p:spPr>
          <a:xfrm>
            <a:off x="180312" y="2973756"/>
            <a:ext cx="3696272" cy="11524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7030A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This is designed to provide users with advertisements in the form of pop-ups that redirect them elsewhere.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D7BE7DC-04F4-4C15-B976-BBCBBEBA0480}"/>
              </a:ext>
            </a:extLst>
          </p:cNvPr>
          <p:cNvSpPr/>
          <p:nvPr/>
        </p:nvSpPr>
        <p:spPr>
          <a:xfrm>
            <a:off x="4167142" y="2989651"/>
            <a:ext cx="3696272" cy="112064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7030A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This needs user actions to spread it and as a result, can continue to spread, exploiting the network and consuming bandwidth.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7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A05773F4-1D1A-4897-B581-4628077177E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993708" y="3893787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0ADD7329-34DC-4808-9E72-1DE276786AA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165901" y="2502601"/>
          <a:ext cx="3960415" cy="18071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15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67168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Bot: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440004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EF3B4029-C55C-40E1-B12B-8166D9318C1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153600" y="4688791"/>
          <a:ext cx="3955272" cy="199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5272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52296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Rootkit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628320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42" name="AutoShape 8" descr="File:Speaker Icon.svg - Wikipedia">
            <a:extLst>
              <a:ext uri="{FF2B5EF4-FFF2-40B4-BE49-F238E27FC236}">
                <a16:creationId xmlns:a16="http://schemas.microsoft.com/office/drawing/2014/main" id="{41BE8D6B-3B18-43F3-A983-7CFEACC591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993709" y="38937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0976C9E-2069-4AFC-91F7-D9612006471B}"/>
              </a:ext>
            </a:extLst>
          </p:cNvPr>
          <p:cNvSpPr/>
          <p:nvPr/>
        </p:nvSpPr>
        <p:spPr>
          <a:xfrm>
            <a:off x="8234696" y="5198101"/>
            <a:ext cx="3696272" cy="134587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00B05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Created to provide remote access to a computer without detection. This can allow it to modify system settings and even install other types of malware.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B1B72EB-6AB2-4314-9CE6-805A602EC562}"/>
              </a:ext>
            </a:extLst>
          </p:cNvPr>
          <p:cNvSpPr/>
          <p:nvPr/>
        </p:nvSpPr>
        <p:spPr>
          <a:xfrm>
            <a:off x="8252140" y="2989651"/>
            <a:ext cx="3696272" cy="112064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An automated type of malware used to perform DDOS attacks to get access to servers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5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3061F7C8-F83E-412D-83D1-5A439EC3FC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976264" y="1488000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90CF0785-3F30-462D-95D2-7D5D88D93E2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148457" y="96814"/>
          <a:ext cx="3960415" cy="18635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15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78619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Trojan</a:t>
                      </a: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484913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47" name="AutoShape 8" descr="File:Speaker Icon.svg - Wikipedia">
            <a:extLst>
              <a:ext uri="{FF2B5EF4-FFF2-40B4-BE49-F238E27FC236}">
                <a16:creationId xmlns:a16="http://schemas.microsoft.com/office/drawing/2014/main" id="{F07AB5B7-A985-4759-9F6B-DE6961D71D1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976265" y="1488001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3BA9C35-9825-408E-89C6-1DE3FE52F1F3}"/>
              </a:ext>
            </a:extLst>
          </p:cNvPr>
          <p:cNvSpPr/>
          <p:nvPr/>
        </p:nvSpPr>
        <p:spPr>
          <a:xfrm>
            <a:off x="8234696" y="583864"/>
            <a:ext cx="3696272" cy="112064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Enter users computer as a normal file or program and once downloaded, will perform malicious tasks.</a:t>
            </a:r>
          </a:p>
        </p:txBody>
      </p:sp>
      <p:sp>
        <p:nvSpPr>
          <p:cNvPr id="49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2E4FDA96-BDEF-4EAB-81B1-78D44AF52A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1488000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2725A1FD-4247-4029-ACDE-6C99DB50662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115793" y="96813"/>
          <a:ext cx="3960415" cy="18635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15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78619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Virus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484914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51" name="AutoShape 8" descr="File:Speaker Icon.svg - Wikipedia">
            <a:extLst>
              <a:ext uri="{FF2B5EF4-FFF2-40B4-BE49-F238E27FC236}">
                <a16:creationId xmlns:a16="http://schemas.microsoft.com/office/drawing/2014/main" id="{24A29714-6343-4D1A-A434-A5105CDC536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1" y="1488001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BED3C32-876C-4526-9A9B-16786A59E706}"/>
              </a:ext>
            </a:extLst>
          </p:cNvPr>
          <p:cNvSpPr/>
          <p:nvPr/>
        </p:nvSpPr>
        <p:spPr>
          <a:xfrm>
            <a:off x="4202032" y="583864"/>
            <a:ext cx="3696272" cy="112064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00206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A type of malware that can copy itself and spread to other users by attaching itself to other files.</a:t>
            </a:r>
          </a:p>
          <a:p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1026" name="Picture 2" descr="computer worm clipart - Clip Art Library">
            <a:extLst>
              <a:ext uri="{FF2B5EF4-FFF2-40B4-BE49-F238E27FC236}">
                <a16:creationId xmlns:a16="http://schemas.microsoft.com/office/drawing/2014/main" id="{CB763CE6-E093-4C62-8C75-94A5295663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354" y="2396160"/>
            <a:ext cx="688430" cy="67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Robot Cliparts, Download Free Clip Art, Free Clip Art on Clipart  Library">
            <a:extLst>
              <a:ext uri="{FF2B5EF4-FFF2-40B4-BE49-F238E27FC236}">
                <a16:creationId xmlns:a16="http://schemas.microsoft.com/office/drawing/2014/main" id="{6AAC05A3-F5FB-4E96-A928-6F81AC06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8986" y="2233651"/>
            <a:ext cx="572702" cy="840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rojan horse Royalty Free Vector Clip Art illustration  -anim1609-CoolCLIPS.com">
            <a:extLst>
              <a:ext uri="{FF2B5EF4-FFF2-40B4-BE49-F238E27FC236}">
                <a16:creationId xmlns:a16="http://schemas.microsoft.com/office/drawing/2014/main" id="{47FA6F73-39C2-482A-9F54-DFA44218B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5145" y="57825"/>
            <a:ext cx="666543" cy="75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omputer Virus Clip Art - ClipArt Best">
            <a:extLst>
              <a:ext uri="{FF2B5EF4-FFF2-40B4-BE49-F238E27FC236}">
                <a16:creationId xmlns:a16="http://schemas.microsoft.com/office/drawing/2014/main" id="{F1E687EE-0DC9-4CC0-B670-C359D809A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355" y="0"/>
            <a:ext cx="761074" cy="76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Malware, phishing, spyware and viruses - what's the difference? - PCS">
            <a:extLst>
              <a:ext uri="{FF2B5EF4-FFF2-40B4-BE49-F238E27FC236}">
                <a16:creationId xmlns:a16="http://schemas.microsoft.com/office/drawing/2014/main" id="{6C18D58D-EC1E-44DB-B0BC-A9EA0060B1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675" y="4489311"/>
            <a:ext cx="1120643" cy="112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Professional &amp; Transparent Ransomware Incident Response">
            <a:extLst>
              <a:ext uri="{FF2B5EF4-FFF2-40B4-BE49-F238E27FC236}">
                <a16:creationId xmlns:a16="http://schemas.microsoft.com/office/drawing/2014/main" id="{42613269-B716-4850-BE7F-0B10085976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499" y="4656631"/>
            <a:ext cx="748102" cy="748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Line Logo clipart - Computer, Text, Technology, transparent clip art">
            <a:extLst>
              <a:ext uri="{FF2B5EF4-FFF2-40B4-BE49-F238E27FC236}">
                <a16:creationId xmlns:a16="http://schemas.microsoft.com/office/drawing/2014/main" id="{5075085F-99D0-4308-A2D3-23C04D5E41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3649" y="4710542"/>
            <a:ext cx="697319" cy="697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Popup Ad Png &amp; Free Popup Ad.png Transparent Images #123471 - PNGio">
            <a:extLst>
              <a:ext uri="{FF2B5EF4-FFF2-40B4-BE49-F238E27FC236}">
                <a16:creationId xmlns:a16="http://schemas.microsoft.com/office/drawing/2014/main" id="{F941C825-F1D7-4666-99C3-35E6E2104D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721" y="2454056"/>
            <a:ext cx="620749" cy="620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0093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</Words>
  <Application>Microsoft Office PowerPoint</Application>
  <PresentationFormat>Widescreen</PresentationFormat>
  <Paragraphs>43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1</cp:revision>
  <dcterms:created xsi:type="dcterms:W3CDTF">2021-07-03T14:56:36Z</dcterms:created>
  <dcterms:modified xsi:type="dcterms:W3CDTF">2021-07-03T14:57:29Z</dcterms:modified>
</cp:coreProperties>
</file>